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4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92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3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3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03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06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00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6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05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31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94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56EB-DDEF-49CD-8859-1C8B32BFB8B4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4692A-1EF1-4E29-9E85-DC336002F3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67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63" y="885470"/>
            <a:ext cx="6973273" cy="50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71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DESHAIES, Pauline (DICOM/CAMPAGNES)</dc:creator>
  <cp:lastModifiedBy>DESHAIES, Pauline (DICOM/CAMPAGNES)</cp:lastModifiedBy>
  <cp:revision>1</cp:revision>
  <dcterms:created xsi:type="dcterms:W3CDTF">2021-01-18T14:36:13Z</dcterms:created>
  <dcterms:modified xsi:type="dcterms:W3CDTF">2021-01-18T14:36:43Z</dcterms:modified>
</cp:coreProperties>
</file>