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56EB-DDEF-49CD-8859-1C8B32BFB8B4}" type="datetimeFigureOut">
              <a:rPr lang="fr-FR" smtClean="0"/>
              <a:t>18/01/2021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4692A-1EF1-4E29-9E85-DC336002F3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547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56EB-DDEF-49CD-8859-1C8B32BFB8B4}" type="datetimeFigureOut">
              <a:rPr lang="fr-FR" smtClean="0"/>
              <a:t>18/01/2021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4692A-1EF1-4E29-9E85-DC336002F3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7927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56EB-DDEF-49CD-8859-1C8B32BFB8B4}" type="datetimeFigureOut">
              <a:rPr lang="fr-FR" smtClean="0"/>
              <a:t>18/01/2021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4692A-1EF1-4E29-9E85-DC336002F3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4354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56EB-DDEF-49CD-8859-1C8B32BFB8B4}" type="datetimeFigureOut">
              <a:rPr lang="fr-FR" smtClean="0"/>
              <a:t>18/01/2021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4692A-1EF1-4E29-9E85-DC336002F3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9392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56EB-DDEF-49CD-8859-1C8B32BFB8B4}" type="datetimeFigureOut">
              <a:rPr lang="fr-FR" smtClean="0"/>
              <a:t>18/01/2021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4692A-1EF1-4E29-9E85-DC336002F3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6032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56EB-DDEF-49CD-8859-1C8B32BFB8B4}" type="datetimeFigureOut">
              <a:rPr lang="fr-FR" smtClean="0"/>
              <a:t>18/01/2021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4692A-1EF1-4E29-9E85-DC336002F3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0060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56EB-DDEF-49CD-8859-1C8B32BFB8B4}" type="datetimeFigureOut">
              <a:rPr lang="fr-FR" smtClean="0"/>
              <a:t>18/01/2021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4692A-1EF1-4E29-9E85-DC336002F3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6006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56EB-DDEF-49CD-8859-1C8B32BFB8B4}" type="datetimeFigureOut">
              <a:rPr lang="fr-FR" smtClean="0"/>
              <a:t>18/01/2021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4692A-1EF1-4E29-9E85-DC336002F3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0663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56EB-DDEF-49CD-8859-1C8B32BFB8B4}" type="datetimeFigureOut">
              <a:rPr lang="fr-FR" smtClean="0"/>
              <a:t>18/01/2021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4692A-1EF1-4E29-9E85-DC336002F3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6056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56EB-DDEF-49CD-8859-1C8B32BFB8B4}" type="datetimeFigureOut">
              <a:rPr lang="fr-FR" smtClean="0"/>
              <a:t>18/01/2021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4692A-1EF1-4E29-9E85-DC336002F3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3310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256EB-DDEF-49CD-8859-1C8B32BFB8B4}" type="datetimeFigureOut">
              <a:rPr lang="fr-FR" smtClean="0"/>
              <a:t>18/01/2021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4692A-1EF1-4E29-9E85-DC336002F3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2944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256EB-DDEF-49CD-8859-1C8B32BFB8B4}" type="datetimeFigureOut">
              <a:rPr lang="fr-FR" smtClean="0"/>
              <a:t>18/01/2021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4692A-1EF1-4E29-9E85-DC336002F3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7679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9363" y="885470"/>
            <a:ext cx="6973273" cy="5087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2710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PPT/DSI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DESHAIES, Pauline (DICOM/CAMPAGNES)</dc:creator>
  <cp:lastModifiedBy>DESHAIES, Pauline (DICOM/CAMPAGNES)</cp:lastModifiedBy>
  <cp:revision>1</cp:revision>
  <dcterms:created xsi:type="dcterms:W3CDTF">2021-01-18T14:36:13Z</dcterms:created>
  <dcterms:modified xsi:type="dcterms:W3CDTF">2021-01-18T14:36:43Z</dcterms:modified>
</cp:coreProperties>
</file>